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3" r:id="rId7"/>
    <p:sldId id="264" r:id="rId8"/>
    <p:sldId id="266" r:id="rId9"/>
    <p:sldId id="265" r:id="rId10"/>
    <p:sldId id="268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48" d="100"/>
          <a:sy n="48" d="100"/>
        </p:scale>
        <p:origin x="4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6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11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02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06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02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5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84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00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98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23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8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2A0D8-FD49-444E-B22D-A0F0D431DF8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9055D-1822-4CF8-BD33-A42F4D30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75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" y="103030"/>
            <a:ext cx="11513713" cy="66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13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Climate Innovation District Leeds Community Homes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01044"/>
            <a:ext cx="7620000" cy="4000500"/>
          </a:xfrm>
        </p:spPr>
      </p:pic>
    </p:spTree>
    <p:extLst>
      <p:ext uri="{BB962C8B-B14F-4D97-AF65-F5344CB8AC3E}">
        <p14:creationId xmlns:p14="http://schemas.microsoft.com/office/powerpoint/2010/main" val="67714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Yorspace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bank of mum and dad 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97557"/>
            <a:ext cx="5157787" cy="329962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Cooperative principles  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40694" y="2505075"/>
            <a:ext cx="2846200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BRINGING AFFORDABLE HOMES</a:t>
            </a:r>
            <a:br>
              <a:rPr lang="en-GB" dirty="0"/>
            </a:br>
            <a:r>
              <a:rPr lang="en-GB" dirty="0" smtClean="0"/>
              <a:t>BACK </a:t>
            </a:r>
            <a:r>
              <a:rPr lang="en-GB" dirty="0"/>
              <a:t>TO HEBDEN BRIDGE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150" y="2143919"/>
            <a:ext cx="67437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3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History of ethical investment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3"/>
          <a:stretch/>
        </p:blipFill>
        <p:spPr>
          <a:xfrm>
            <a:off x="3919538" y="1365161"/>
            <a:ext cx="4352925" cy="5538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48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7" y="270456"/>
            <a:ext cx="10715222" cy="61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Financial Crash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94" y="1825625"/>
            <a:ext cx="5632212" cy="4351338"/>
          </a:xfrm>
        </p:spPr>
      </p:pic>
    </p:spTree>
    <p:extLst>
      <p:ext uri="{BB962C8B-B14F-4D97-AF65-F5344CB8AC3E}">
        <p14:creationId xmlns:p14="http://schemas.microsoft.com/office/powerpoint/2010/main" val="320448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50" y="0"/>
            <a:ext cx="509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0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4" y="8847"/>
            <a:ext cx="10059272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5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Enough gloom and doom</a:t>
            </a:r>
            <a:r>
              <a:rPr lang="en-GB" dirty="0">
                <a:solidFill>
                  <a:srgbClr val="FF0000"/>
                </a:solidFill>
              </a:rPr>
              <a:t>,</a:t>
            </a:r>
            <a:r>
              <a:rPr lang="en-GB" dirty="0" smtClean="0">
                <a:solidFill>
                  <a:srgbClr val="FF0000"/>
                </a:solidFill>
              </a:rPr>
              <a:t> what can we do?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33" y="1532586"/>
            <a:ext cx="6502734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5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" y="170644"/>
            <a:ext cx="10959921" cy="65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"/>
            <a:ext cx="12192000" cy="68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36</Words>
  <Application>Microsoft Office PowerPoint</Application>
  <PresentationFormat>Widescreen</PresentationFormat>
  <Paragraphs>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Long History of ethical investment </vt:lpstr>
      <vt:lpstr>PowerPoint Presentation</vt:lpstr>
      <vt:lpstr>The Financial Crash </vt:lpstr>
      <vt:lpstr>PowerPoint Presentation</vt:lpstr>
      <vt:lpstr>PowerPoint Presentation</vt:lpstr>
      <vt:lpstr>Enough gloom and doom, what can we do? </vt:lpstr>
      <vt:lpstr>PowerPoint Presentation</vt:lpstr>
      <vt:lpstr>PowerPoint Presentation</vt:lpstr>
      <vt:lpstr>Climate Innovation District Leeds Community Homes</vt:lpstr>
      <vt:lpstr>Yorspace </vt:lpstr>
      <vt:lpstr>BRINGING AFFORDABLE HOMES BACK TO HEBDEN BRIDGE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Ethical Investing in New Houising</dc:title>
  <dc:creator>Hugh Rolo</dc:creator>
  <cp:lastModifiedBy>Andrew</cp:lastModifiedBy>
  <cp:revision>7</cp:revision>
  <dcterms:created xsi:type="dcterms:W3CDTF">2018-09-24T09:47:24Z</dcterms:created>
  <dcterms:modified xsi:type="dcterms:W3CDTF">2018-09-25T15:12:34Z</dcterms:modified>
</cp:coreProperties>
</file>